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6" r:id="rId2"/>
    <p:sldId id="267" r:id="rId3"/>
    <p:sldId id="261" r:id="rId4"/>
    <p:sldId id="262" r:id="rId5"/>
    <p:sldId id="263" r:id="rId6"/>
    <p:sldId id="264" r:id="rId7"/>
    <p:sldId id="265" r:id="rId8"/>
    <p:sldId id="256" r:id="rId9"/>
    <p:sldId id="257" r:id="rId10"/>
    <p:sldId id="258" r:id="rId11"/>
    <p:sldId id="259" r:id="rId12"/>
    <p:sldId id="26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16D8-27A7-4DB1-9FAC-30D1796A3DE2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6ADD4-D700-4939-AE0E-D33AE28F77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50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6ADD4-D700-4939-AE0E-D33AE28F77B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7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6ADD4-D700-4939-AE0E-D33AE28F77B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2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532A-FC5D-4017-92C2-FF998D85A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DC2D5-7059-4A32-90FD-20B6214C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13B3-A32B-412C-9123-EE242D8E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D67C-F9C0-42E3-9A3B-1D1BCF4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338EC-E0B8-469B-A7C2-F67F43E3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70472"/>
      </p:ext>
    </p:extLst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32C4-3798-432B-A67B-127925B2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624A3-8475-48AF-8383-673FE94D0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85D9-E677-4843-9BC9-4A9774C6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054FC-FF48-48BC-8F2E-49DD11CC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D2CB-A473-4CD8-BC6D-B819AA04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606619"/>
      </p:ext>
    </p:extLst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73259-E8B3-46CA-ADAA-B06D82379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F608E-1044-4FD3-B831-BBF5AEC9F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A1C8-060C-4623-BD64-C3DBA72F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B944-E5D7-4468-A414-EC4B7E39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DA76-023B-4E9D-9F21-F4847D2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983812"/>
      </p:ext>
    </p:extLst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EAC1-60DC-4175-B810-1A9C1A19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3CC9-3E0F-4AB4-B8C4-5341D0273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88FD6-6066-449C-8353-A26562F3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207E-D466-489E-9D05-CE927131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B96B5-8FA4-4CB0-834C-D50E92DA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008403"/>
      </p:ext>
    </p:extLst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687A-4870-487C-B1FB-43DEB395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E86CC-DB68-4F0C-BBEB-4E25C5AA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87A8-90A1-4F18-9F0C-CA42DAD4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A635-26E0-4B1B-B53D-CED75E6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80A2-384B-4320-9F91-E63001CD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47191"/>
      </p:ext>
    </p:extLst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4290-6A13-4881-8324-2CD6E75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4620-89E7-4A33-8922-D76D1423E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89D80-E383-4C9A-9A8A-D7EE03270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74569-0567-45D9-84E8-E426629C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DBE56-613A-49DB-91B6-AA6B0E99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D0BFA-9C3C-41D2-8DD6-C48D2960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12229"/>
      </p:ext>
    </p:extLst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0DF-3985-4744-BDD8-5D1FAE28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13A5A-6128-46B0-8144-CCEB884D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A3191-DE58-41EE-AF12-9DC0868B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37C10-53F2-4D19-9CA3-8272D151D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6632B-F997-46E3-8247-B8905D8E2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9CC15-2EE5-4381-82B3-0BADB3A8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59C6-43AD-45CC-9FBD-E2149E7E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6B862-86C5-440D-B209-519640A7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41295"/>
      </p:ext>
    </p:extLst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322B-0A0D-4553-B627-12B85E9E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6E965-102A-49B5-8E53-E87D8CD5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96219-5BD6-4F18-B66B-52606DC6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76CF2-A1E6-4DFC-89C3-7B4E04CD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571943"/>
      </p:ext>
    </p:extLst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7120D-3482-40E9-8BCC-6DD3237B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3BE61-C825-4FE4-B6E0-DDD8E6B4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DC6C-3F9C-45F4-9661-CF748FE8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677444"/>
      </p:ext>
    </p:extLst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1CB-677A-4EF3-9AFE-4943A362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8CC-2A28-4A5B-B716-229DA5AA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FC821-86F6-4484-8925-97400ED1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BC5C-37B7-40BD-BFE4-DE5D6F10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E6286-6AEC-40C7-8864-1571F079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FABE0-B500-4253-B707-0FEE6DD4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480770"/>
      </p:ext>
    </p:extLst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8B69-9E50-40CC-AB6A-95358DDD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55C1C-50E9-40FA-A7C3-DE3038B3A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DFADB-D3CC-473E-B631-8A5099263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6A2C-D228-428D-9F48-55D7EF37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755AE-3EB3-48F9-AF2D-CD1FB133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5989-F27E-4597-8D29-49256CFF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577782"/>
      </p:ext>
    </p:extLst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62368-4F69-4A6F-A9FA-00F96FE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B5A57-5CDF-4AF7-BE32-575B9B026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CFFF3-62DA-4C6B-B3D9-1FFE226EB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3A181-FE60-4D50-9CDE-0DDB58E195F5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334E-875C-4909-8C21-5B60D788D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6B81-E852-41C9-9E75-1747837A8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dollar-currency-money-us-dollar-726883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8.png"/><Relationship Id="rId7" Type="http://schemas.openxmlformats.org/officeDocument/2006/relationships/hyperlink" Target="https://en.wikipedia.org/wiki/Grand_Theft_Auto_V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www.gameblast.com.br/2024/01/horizon-forbidden-west-complete-edition-pc-marco.html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s://generacionxbox.com/bases-para-crear-a-lady-dimitresc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bilisationlab.org/16-ways-online-privacy-in-a-high-risk-world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85229-text-photography-question-interrogation-communication-stoc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paperflare.com/sachin-tendulkar-god-of-cricket-sport-group-of-people-stadium-wallpaper-qqgea/download/3840x2160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://commons.wikimedia.org/wiki/File:Portugal_2-3_Denmark,_Football.jp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png"/><Relationship Id="rId7" Type="http://schemas.openxmlformats.org/officeDocument/2006/relationships/hyperlink" Target="https://drawwithandy.deviantart.com/art/Venom-Digital-Painting-74225846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www.thegossipfactory.com/2018/08/travis-scott-responds-to-transphobic.html" TargetMode="External"/><Relationship Id="rId4" Type="http://schemas.openxmlformats.org/officeDocument/2006/relationships/image" Target="../media/image13.jpg"/><Relationship Id="rId9" Type="http://schemas.openxmlformats.org/officeDocument/2006/relationships/hyperlink" Target="https://www.hippopx.com/en/popular?page=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27E7-A20D-431C-91C2-126930D8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00188"/>
          </a:xfrm>
        </p:spPr>
        <p:txBody>
          <a:bodyPr/>
          <a:lstStyle/>
          <a:p>
            <a:pPr algn="ctr"/>
            <a:r>
              <a:rPr lang="en-GB" dirty="0">
                <a:latin typeface="Calisto MT" panose="02040603050505030304" pitchFamily="18" charset="0"/>
              </a:rPr>
              <a:t>MINI PROJECT GROUP 16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DE524-2796-49E0-B945-B8FE477C1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648075"/>
            <a:ext cx="10515600" cy="2441576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ECO ECO MAGAZINE (MAGAZINE APP)</a:t>
            </a:r>
            <a:endParaRPr lang="en-IN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33687"/>
      </p:ext>
    </p:extLst>
  </p:cSld>
  <p:clrMapOvr>
    <a:masterClrMapping/>
  </p:clrMapOvr>
  <p:transition spd="slow"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0D96-AEDC-4450-8C14-8E627B92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A1313-D475-4D9E-8949-6BB0A5FC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563B0-C2DB-4FC7-BA7B-FDE558C33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-1147714" y="1147713"/>
            <a:ext cx="6858000" cy="4562573"/>
          </a:xfrm>
        </p:spPr>
      </p:pic>
    </p:spTree>
    <p:extLst>
      <p:ext uri="{BB962C8B-B14F-4D97-AF65-F5344CB8AC3E}">
        <p14:creationId xmlns:p14="http://schemas.microsoft.com/office/powerpoint/2010/main" val="36580723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1351-1268-4633-B5BF-1B8D4E7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6F93A-4BCE-4745-8551-E8D8A08A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E6C52-B2A5-4072-BF80-365ADC6870A2}"/>
              </a:ext>
            </a:extLst>
          </p:cNvPr>
          <p:cNvSpPr txBox="1"/>
          <p:nvPr/>
        </p:nvSpPr>
        <p:spPr>
          <a:xfrm>
            <a:off x="3055888" y="5503881"/>
            <a:ext cx="5815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F3784C-ED79-4054-BFDC-45D9D8416B3B}"/>
              </a:ext>
            </a:extLst>
          </p:cNvPr>
          <p:cNvSpPr/>
          <p:nvPr/>
        </p:nvSpPr>
        <p:spPr>
          <a:xfrm>
            <a:off x="3628417" y="2237362"/>
            <a:ext cx="4834647" cy="3112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78260B-2D77-414C-B1FF-5380124F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1684" y="2235690"/>
            <a:ext cx="5758670" cy="3240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6979ED-C09D-4712-9EC5-DCF8E5563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2026" y="2235690"/>
            <a:ext cx="2649814" cy="32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357ABC-0EFB-4D8C-8A74-20D1174EB8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2436" r="30842"/>
          <a:stretch/>
        </p:blipFill>
        <p:spPr>
          <a:xfrm>
            <a:off x="9601976" y="2263881"/>
            <a:ext cx="21142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9605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ADAA-BA0A-4AF8-B706-7FEC2719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AB8D0DD-42A5-40DC-9522-9E5869FD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7E1CE-8F42-4CFC-A188-0F31B28CE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DB7A80AF-C5AE-4B79-8D6D-D917C950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958" r="22131"/>
          <a:stretch/>
        </p:blipFill>
        <p:spPr>
          <a:xfrm>
            <a:off x="7240620" y="-9525"/>
            <a:ext cx="495138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062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236-A961-4B72-A166-77C82DEB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2210-12A6-4BB1-A1D3-B0D8B8A9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1DAA4-0D0C-47D6-98A5-841A57F2D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B3018A-324D-442C-B024-86B8CD984707}"/>
              </a:ext>
            </a:extLst>
          </p:cNvPr>
          <p:cNvSpPr/>
          <p:nvPr/>
        </p:nvSpPr>
        <p:spPr>
          <a:xfrm>
            <a:off x="9040305" y="0"/>
            <a:ext cx="315169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24BA3-C7D9-4822-AEC9-04BF2ECA975B}"/>
              </a:ext>
            </a:extLst>
          </p:cNvPr>
          <p:cNvPicPr/>
          <p:nvPr/>
        </p:nvPicPr>
        <p:blipFill rotWithShape="1">
          <a:blip r:embed="rId3"/>
          <a:srcRect b="5337"/>
          <a:stretch/>
        </p:blipFill>
        <p:spPr>
          <a:xfrm>
            <a:off x="8922382" y="589345"/>
            <a:ext cx="2699385" cy="5679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9006617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B3DB-F3E2-4314-83AE-9F45CF5C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45996"/>
            <a:ext cx="10515600" cy="1291473"/>
          </a:xfrm>
        </p:spPr>
        <p:txBody>
          <a:bodyPr/>
          <a:lstStyle/>
          <a:p>
            <a:pPr algn="ctr"/>
            <a:r>
              <a:rPr lang="en-GB" dirty="0">
                <a:latin typeface="Calisto MT" panose="02040603050505030304" pitchFamily="18" charset="0"/>
              </a:rPr>
              <a:t>GROUP MEMBERS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325A2-7FEB-43A4-8F98-80D9ACF0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29699"/>
            <a:ext cx="10515600" cy="295995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YAMIN ABDUL WAHID KHAN				242464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SOFIYA PATWEKAR					242465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ABDURRAHMAN QURESHI				242466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Calisto MT" panose="02040603050505030304" pitchFamily="18" charset="0"/>
              </a:rPr>
              <a:t>MOHAMMED ANAS 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NATHANI</a:t>
            </a:r>
            <a:r>
              <a:rPr lang="en-GB">
                <a:solidFill>
                  <a:schemeClr val="tx1"/>
                </a:solidFill>
                <a:latin typeface="Calisto MT" panose="02040603050505030304" pitchFamily="18" charset="0"/>
              </a:rPr>
              <a:t>	</a:t>
            </a:r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			242470</a:t>
            </a:r>
            <a:endParaRPr lang="en-IN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017993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DDF7-E3E1-42FF-9761-EDFBE5C1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2E64-F3D1-4EB2-8291-0EFE9F7D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64F8-8A45-4612-B727-031D6446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336A-7A1F-4714-8D8E-8B8E1E73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805"/>
            <a:ext cx="2857108" cy="6210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0106488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B186-2A8F-4AA2-9F7A-9FEB00EC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39B72-15A1-47B2-A3DA-79BC5B07D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8A3F6B-6E42-4404-8772-A96646709A36}"/>
              </a:ext>
            </a:extLst>
          </p:cNvPr>
          <p:cNvSpPr/>
          <p:nvPr/>
        </p:nvSpPr>
        <p:spPr>
          <a:xfrm>
            <a:off x="-1" y="0"/>
            <a:ext cx="453429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896D4-29E3-4A8C-8D83-8F162F9B9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6351" y="1158616"/>
            <a:ext cx="3188047" cy="4351338"/>
          </a:xfrm>
        </p:spPr>
      </p:pic>
    </p:spTree>
    <p:extLst>
      <p:ext uri="{BB962C8B-B14F-4D97-AF65-F5344CB8AC3E}">
        <p14:creationId xmlns:p14="http://schemas.microsoft.com/office/powerpoint/2010/main" val="1115286801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6B60-A503-45F0-9D1D-8C530AA7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39D0D-F368-4434-B099-0D05AA559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AAC60-2082-4266-ABE0-7D84BE65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A2EF3-B1CB-4E79-9ECA-90F37A3EB9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0334556">
            <a:off x="8931936" y="1003474"/>
            <a:ext cx="1975376" cy="4802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3670559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1328-6E5A-436E-8CE0-29347C97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9B31-EDD3-4C26-859A-B1AA91B7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4F2E5-3C99-480B-ABB7-E3883BA8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38353-37E5-4C9C-812D-CA9237B10BF2}"/>
              </a:ext>
            </a:extLst>
          </p:cNvPr>
          <p:cNvSpPr/>
          <p:nvPr/>
        </p:nvSpPr>
        <p:spPr>
          <a:xfrm>
            <a:off x="-1" y="0"/>
            <a:ext cx="489251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665F7-0EDD-4016-919C-9EEAD046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805"/>
            <a:ext cx="2857108" cy="6052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4970508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939B-55AE-4743-B1FB-A9DEE8B9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405839-5372-4964-8982-CB0066F2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3"/>
          <a:stretch/>
        </p:blipFill>
        <p:spPr>
          <a:xfrm>
            <a:off x="0" y="0"/>
            <a:ext cx="12192000" cy="6777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A3935-A409-4AD4-B666-3165232C276C}"/>
              </a:ext>
            </a:extLst>
          </p:cNvPr>
          <p:cNvSpPr/>
          <p:nvPr/>
        </p:nvSpPr>
        <p:spPr>
          <a:xfrm>
            <a:off x="7522590" y="0"/>
            <a:ext cx="466941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5CD355-7171-4895-9B99-35A7D9EEA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39407" y="468822"/>
            <a:ext cx="4320000" cy="288144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8B2357-B3EF-4FD4-AC2A-8C5F4E7C8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39407" y="3609508"/>
            <a:ext cx="43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7345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7B68-4282-47EE-873E-633F09A75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0FCD6-F83F-4878-9EBE-44B352DCE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98E2C-8CC8-44CB-9A2F-F0AA3394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9801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E684-633C-4F00-9241-2C4C00C2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B759E-948E-4F32-B0B8-836CCBF7D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20774D-10A2-4716-92FE-6C6031C44E42}"/>
              </a:ext>
            </a:extLst>
          </p:cNvPr>
          <p:cNvSpPr/>
          <p:nvPr/>
        </p:nvSpPr>
        <p:spPr>
          <a:xfrm>
            <a:off x="0" y="0"/>
            <a:ext cx="12192000" cy="196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2FBEA3C-CE4B-4A77-B8AA-8439B7A08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26657" y="0"/>
            <a:ext cx="3965344" cy="2641911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C3B73D-BD16-4481-9375-6DD93BD27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0"/>
            <a:ext cx="3582185" cy="23866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3EA9E-08CE-401B-B92B-953B8DFD0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110469" y="0"/>
            <a:ext cx="3587903" cy="23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8528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47</Words>
  <Application>Microsoft Office PowerPoint</Application>
  <PresentationFormat>Widescreen</PresentationFormat>
  <Paragraphs>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Calisto MT</vt:lpstr>
      <vt:lpstr>Office Theme</vt:lpstr>
      <vt:lpstr>MINI PROJECT GROUP 16</vt:lpstr>
      <vt:lpstr>GROUP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Abdurrahman Qureshi</dc:creator>
  <cp:lastModifiedBy>Abdurrahman Qureshi</cp:lastModifiedBy>
  <cp:revision>29</cp:revision>
  <dcterms:created xsi:type="dcterms:W3CDTF">2024-10-24T17:11:46Z</dcterms:created>
  <dcterms:modified xsi:type="dcterms:W3CDTF">2024-10-24T18:36:14Z</dcterms:modified>
</cp:coreProperties>
</file>